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572" y="654269"/>
            <a:ext cx="5661408" cy="2262781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3572" y="3083991"/>
            <a:ext cx="576651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882" y="624110"/>
            <a:ext cx="8911687" cy="128089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169" y="2133600"/>
            <a:ext cx="8915400" cy="37776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69" y="6135808"/>
            <a:ext cx="7619999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50A255-5852-5F46-9EFC-699C89610791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738756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CA889-86B2-4447-8FD3-AA117DB3ED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3572" y="969578"/>
            <a:ext cx="5661408" cy="2262781"/>
          </a:xfrm>
        </p:spPr>
        <p:txBody>
          <a:bodyPr/>
          <a:lstStyle/>
          <a:p>
            <a:r>
              <a:rPr lang="en-US" dirty="0"/>
              <a:t>Cooking 101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BA123-0BA0-1243-8393-7CD461326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3572" y="3399300"/>
            <a:ext cx="5766511" cy="1126283"/>
          </a:xfrm>
        </p:spPr>
        <p:txBody>
          <a:bodyPr/>
          <a:lstStyle/>
          <a:p>
            <a:r>
              <a:rPr lang="en-US" dirty="0"/>
              <a:t>Jeff Batt</a:t>
            </a:r>
          </a:p>
          <a:p>
            <a:r>
              <a:rPr lang="en-US" dirty="0"/>
              <a:t>Learning Dojo</a:t>
            </a:r>
          </a:p>
        </p:txBody>
      </p:sp>
    </p:spTree>
    <p:extLst>
      <p:ext uri="{BB962C8B-B14F-4D97-AF65-F5344CB8AC3E}">
        <p14:creationId xmlns:p14="http://schemas.microsoft.com/office/powerpoint/2010/main" val="1531777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D8F6B-A598-BD4C-96F8-BEF883086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330E7-B233-4946-BC85-D900E32ED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prep our food</a:t>
            </a:r>
          </a:p>
          <a:p>
            <a:r>
              <a:rPr lang="en-US" dirty="0"/>
              <a:t>How to correctly cook the food</a:t>
            </a:r>
          </a:p>
          <a:p>
            <a:r>
              <a:rPr lang="en-US" dirty="0"/>
              <a:t>How to serve the food in a pleasing manner</a:t>
            </a:r>
          </a:p>
        </p:txBody>
      </p:sp>
    </p:spTree>
    <p:extLst>
      <p:ext uri="{BB962C8B-B14F-4D97-AF65-F5344CB8AC3E}">
        <p14:creationId xmlns:p14="http://schemas.microsoft.com/office/powerpoint/2010/main" val="160724381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</TotalTime>
  <Words>30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Wisp</vt:lpstr>
      <vt:lpstr>Cooking 101</vt:lpstr>
      <vt:lpstr>What we will learn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Cooking 101</dc:title>
  <dc:creator>Jeff Batt</dc:creator>
  <cp:lastModifiedBy>Jeff Batt</cp:lastModifiedBy>
  <cp:revision>4</cp:revision>
  <dcterms:created xsi:type="dcterms:W3CDTF">2018-01-20T00:06:47Z</dcterms:created>
  <dcterms:modified xsi:type="dcterms:W3CDTF">2018-01-20T00:11:23Z</dcterms:modified>
</cp:coreProperties>
</file>

<file path=docProps/thumbnail.jpeg>
</file>